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1"/>
  </p:notesMasterIdLst>
  <p:sldIdLst>
    <p:sldId id="25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59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37" r:id="rId50"/>
    <p:sldId id="280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262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60" r:id="rId100"/>
    <p:sldId id="361" r:id="rId101"/>
    <p:sldId id="362" r:id="rId102"/>
    <p:sldId id="363" r:id="rId103"/>
    <p:sldId id="364" r:id="rId104"/>
    <p:sldId id="379" r:id="rId105"/>
    <p:sldId id="358" r:id="rId106"/>
    <p:sldId id="365" r:id="rId107"/>
    <p:sldId id="371" r:id="rId108"/>
    <p:sldId id="366" r:id="rId109"/>
    <p:sldId id="367" r:id="rId110"/>
    <p:sldId id="368" r:id="rId111"/>
    <p:sldId id="369" r:id="rId112"/>
    <p:sldId id="370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0914" id="{8BAB494E-2E9C-416C-A381-D2C7A674BF15}">
          <p14:sldIdLst>
            <p14:sldId id="256"/>
            <p14:sldId id="275"/>
            <p14:sldId id="276"/>
            <p14:sldId id="277"/>
            <p14:sldId id="380"/>
            <p14:sldId id="381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37"/>
          </p14:sldIdLst>
        </p14:section>
        <p14:section name="20200915" id="{A6092767-35B0-4AFC-B6C2-C87274D0AF9F}">
          <p14:sldIdLst>
            <p14:sldId id="280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20200916" id="{05399C97-3F19-4913-A9C0-9B31AB3B33B3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62"/>
            <p14:sldId id="336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데이터베이스 시작" id="{D575A9E5-DCAE-4FD8-BD39-9A7BB118CC70}">
          <p14:sldIdLst>
            <p14:sldId id="344"/>
            <p14:sldId id="345"/>
            <p14:sldId id="346"/>
            <p14:sldId id="347"/>
            <p14:sldId id="348"/>
          </p14:sldIdLst>
        </p14:section>
        <p14:section name="20200917" id="{99B9B1EF-09A2-45FD-B13B-518CF7B4B2D9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0"/>
            <p14:sldId id="361"/>
            <p14:sldId id="362"/>
            <p14:sldId id="363"/>
            <p14:sldId id="364"/>
            <p14:sldId id="379"/>
            <p14:sldId id="358"/>
            <p14:sldId id="365"/>
            <p14:sldId id="371"/>
            <p14:sldId id="366"/>
            <p14:sldId id="367"/>
            <p14:sldId id="368"/>
            <p14:sldId id="369"/>
            <p14:sldId id="370"/>
          </p14:sldIdLst>
        </p14:section>
        <p14:section name="파일업로드" id="{EFFC23AD-DABB-47CE-83B4-B12CE819E603}">
          <p14:sldIdLst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8" autoAdjust="0"/>
    <p:restoredTop sz="85152" autoAdjust="0"/>
  </p:normalViewPr>
  <p:slideViewPr>
    <p:cSldViewPr snapToGrid="0">
      <p:cViewPr varScale="1">
        <p:scale>
          <a:sx n="56" d="100"/>
          <a:sy n="56" d="100"/>
        </p:scale>
        <p:origin x="9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hn?blogId=conyca&amp;logNo=220944171943&amp;proxyReferer=https://www.google.com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3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5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326452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connection.createStatement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oracle.jdbc.driver.OracleDriver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>
                <a:latin typeface="+mn-ea"/>
              </a:rPr>
              <a:t>OracleDriver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4" y="1777343"/>
            <a:ext cx="4840244" cy="2914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40" y="1805732"/>
            <a:ext cx="476099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9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8" y="1645553"/>
            <a:ext cx="3384917" cy="1873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8" y="3648884"/>
            <a:ext cx="6376240" cy="2433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33" y="1515734"/>
            <a:ext cx="4211467" cy="1212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C1CB8D-AF43-4A3D-8798-10C592F40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877" y="2987641"/>
            <a:ext cx="5238605" cy="3371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BA51F-EA36-464F-AD41-F81A99D29C40}"/>
              </a:ext>
            </a:extLst>
          </p:cNvPr>
          <p:cNvSpPr/>
          <p:nvPr/>
        </p:nvSpPr>
        <p:spPr>
          <a:xfrm>
            <a:off x="8385977" y="4959927"/>
            <a:ext cx="3653623" cy="79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38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후</a:t>
            </a:r>
            <a:r>
              <a:rPr lang="en-US" altLang="ko-KR" dirty="0"/>
              <a:t>, commit </a:t>
            </a:r>
            <a:r>
              <a:rPr lang="ko-KR" altLang="en-US" dirty="0"/>
              <a:t>한 다음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02509-1771-466D-942D-EEE7F1BF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* </a:t>
            </a:r>
            <a:r>
              <a:rPr lang="ko-KR" altLang="en-US" dirty="0"/>
              <a:t>연습용 계정 생성</a:t>
            </a:r>
            <a:r>
              <a:rPr lang="en-US" altLang="ko-KR" dirty="0"/>
              <a:t>(</a:t>
            </a:r>
            <a:r>
              <a:rPr lang="en-US" altLang="ko-KR" dirty="0" err="1"/>
              <a:t>scott</a:t>
            </a:r>
            <a:r>
              <a:rPr lang="en-US" altLang="ko-KR" dirty="0"/>
              <a:t>, </a:t>
            </a:r>
            <a:r>
              <a:rPr lang="en-US" altLang="ko-KR" dirty="0" err="1"/>
              <a:t>hr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79DE2-9836-40D7-84C1-6E59A1B4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ko-KR" altLang="en-US" dirty="0"/>
              <a:t>설치 후 이용하기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https://m.blog.naver.com/PostView.nhn?blogId=conyca&amp;logNo=220944171943&amp;proxyReferer=https:%2F%2Fwww.google.com%2F</a:t>
            </a:r>
            <a:endParaRPr lang="en-US" altLang="ko-KR" dirty="0"/>
          </a:p>
          <a:p>
            <a:r>
              <a:rPr lang="ko-KR" altLang="en-US" dirty="0"/>
              <a:t>수업시간 내용을 그대로 따라했다면 </a:t>
            </a:r>
            <a:r>
              <a:rPr lang="en-US" altLang="ko-KR" dirty="0" err="1"/>
              <a:t>scott</a:t>
            </a:r>
            <a:r>
              <a:rPr lang="ko-KR" altLang="en-US" dirty="0"/>
              <a:t>계정이 </a:t>
            </a:r>
            <a:r>
              <a:rPr lang="ko-KR" altLang="en-US" dirty="0" err="1"/>
              <a:t>남아있을텐데</a:t>
            </a:r>
            <a:r>
              <a:rPr lang="en-US" altLang="ko-KR" dirty="0"/>
              <a:t>, </a:t>
            </a:r>
            <a:r>
              <a:rPr lang="ko-KR" altLang="en-US" dirty="0"/>
              <a:t>이 계정은 삭제를 하고 </a:t>
            </a:r>
            <a:r>
              <a:rPr lang="ko-KR" altLang="en-US" dirty="0" err="1"/>
              <a:t>진행해줘야한다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809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Object</a:t>
            </a: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 dirty="0">
                <a:latin typeface="+mn-ea"/>
              </a:rPr>
              <a:t>파일을 열러 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49" y="2006972"/>
            <a:ext cx="4236514" cy="6297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9" y="3246034"/>
            <a:ext cx="4279451" cy="5796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399639" y="2321848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99638" y="3544937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316930" y="2164410"/>
            <a:ext cx="401934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9768349" y="2636724"/>
            <a:ext cx="4916" cy="9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8" y="1953426"/>
            <a:ext cx="4724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(jsp_23_3_ex1_elex)(</a:t>
            </a:r>
            <a:r>
              <a:rPr lang="ko-KR" altLang="en-US" sz="1100" dirty="0">
                <a:latin typeface="+mn-ea"/>
              </a:rPr>
              <a:t>가볍게 참고만 할 것</a:t>
            </a:r>
            <a:r>
              <a:rPr lang="en-US" altLang="ko-KR" sz="110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3"/>
            <a:ext cx="6991927" cy="2927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 dirty="0"/>
              <a:t>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845690"/>
            <a:ext cx="7848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경북산업직업전문학교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http://www.kb.or.kr:80             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295463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037476" y="4384824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7256710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6784789" y="5153265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0" y="1958960"/>
            <a:ext cx="2200275" cy="1543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29" y="1958960"/>
            <a:ext cx="8356871" cy="39862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2570" y="5579806"/>
            <a:ext cx="7187107" cy="221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9374" y="4050054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905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75576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2246" y="2703431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444398" y="2155390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69570" y="3333135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626073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45384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>
                <a:latin typeface="+mn-ea"/>
              </a:rPr>
              <a:t>IOS-8859-1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</a:t>
            </a:r>
            <a:r>
              <a:rPr lang="en-US" altLang="ko-KR"/>
              <a:t>, name, age, number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589" y="2524462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336338"/>
            <a:ext cx="1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3384648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90" y="5571021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04666" y="5535234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>
                <a:latin typeface="+mn-ea"/>
              </a:rPr>
              <a:t>액션태그</a:t>
            </a:r>
            <a:r>
              <a:rPr lang="en-US" altLang="ko-KR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9A4DE-622A-46BC-B4AD-3312DA5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없이 </a:t>
            </a:r>
            <a:r>
              <a:rPr lang="ko-KR" altLang="en-US" dirty="0" err="1"/>
              <a:t>톰캣</a:t>
            </a:r>
            <a:r>
              <a:rPr lang="ko-KR" altLang="en-US" dirty="0"/>
              <a:t> 이용해보기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02E7E-F1CA-4FB1-BB3B-90397839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/webapps</a:t>
            </a:r>
            <a:r>
              <a:rPr lang="ko-KR" altLang="en-US" dirty="0"/>
              <a:t>폴더 안에 </a:t>
            </a:r>
            <a:r>
              <a:rPr lang="ko-KR" altLang="en-US" dirty="0" err="1"/>
              <a:t>새폴더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생성한 폴더 안에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ko-KR" altLang="en-US" dirty="0" err="1"/>
              <a:t>톰캣</a:t>
            </a:r>
            <a:r>
              <a:rPr lang="ko-KR" altLang="en-US" dirty="0"/>
              <a:t> 서버 재가동</a:t>
            </a:r>
            <a:endParaRPr lang="en-US" altLang="ko-KR" dirty="0"/>
          </a:p>
          <a:p>
            <a:pPr lvl="1"/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\work\Catalina\localhost\</a:t>
            </a:r>
            <a:r>
              <a:rPr lang="ko-KR" altLang="en-US" dirty="0" err="1"/>
              <a:t>새로만든폴더</a:t>
            </a:r>
            <a:r>
              <a:rPr lang="en-US" altLang="ko-KR" dirty="0"/>
              <a:t>\org\apache\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.java</a:t>
            </a:r>
            <a:r>
              <a:rPr lang="ko-KR" altLang="en-US" dirty="0"/>
              <a:t>와 </a:t>
            </a:r>
            <a:r>
              <a:rPr lang="en-US" altLang="ko-KR" dirty="0"/>
              <a:t>.class</a:t>
            </a:r>
            <a:r>
              <a:rPr lang="ko-KR" altLang="en-US" dirty="0"/>
              <a:t>가 있는지 확인하기</a:t>
            </a:r>
            <a:endParaRPr lang="en-US" altLang="ko-KR" dirty="0"/>
          </a:p>
          <a:p>
            <a:pPr lvl="1"/>
            <a:r>
              <a:rPr lang="ko-KR" altLang="en-US" dirty="0"/>
              <a:t>시간이 좀 걸릴 수 있음</a:t>
            </a:r>
          </a:p>
        </p:txBody>
      </p:sp>
    </p:spTree>
    <p:extLst>
      <p:ext uri="{BB962C8B-B14F-4D97-AF65-F5344CB8AC3E}">
        <p14:creationId xmlns:p14="http://schemas.microsoft.com/office/powerpoint/2010/main" val="98782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실제 많이 쓰이는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</a:t>
            </a:r>
            <a:r>
              <a:rPr lang="ko-KR" altLang="en-US" sz="1100" dirty="0" err="1">
                <a:latin typeface="+mn-ea"/>
              </a:rPr>
              <a:t>메소드은</a:t>
            </a:r>
            <a:r>
              <a:rPr lang="ko-KR" altLang="en-US" sz="1100" dirty="0">
                <a:latin typeface="+mn-ea"/>
              </a:rPr>
              <a:t>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>
                <a:latin typeface="+mn-ea"/>
              </a:rPr>
              <a:t>(D:\apache-tomcat-8.5.57\apache-tomcat-8.5.57\conf\</a:t>
            </a:r>
            <a:r>
              <a:rPr lang="en-US" altLang="ko-KR" sz="1100" dirty="0">
                <a:latin typeface="+mn-ea"/>
              </a:rPr>
              <a:t>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Customer class </a:t>
            </a:r>
            <a:r>
              <a:rPr lang="ko-KR" altLang="en-US" dirty="0"/>
              <a:t>와 </a:t>
            </a:r>
            <a:r>
              <a:rPr lang="en-US" altLang="ko-KR" dirty="0"/>
              <a:t>form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request </a:t>
            </a:r>
            <a:r>
              <a:rPr lang="ko-KR" altLang="en-US" dirty="0"/>
              <a:t>객체 이용해서 </a:t>
            </a:r>
            <a:r>
              <a:rPr lang="ko-KR" altLang="en-US" dirty="0" err="1"/>
              <a:t>입력받은</a:t>
            </a:r>
            <a:r>
              <a:rPr lang="ko-KR" altLang="en-US" dirty="0"/>
              <a:t> 값을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Customer class </a:t>
            </a:r>
            <a:r>
              <a:rPr lang="ko-KR" altLang="en-US" dirty="0"/>
              <a:t>변수에 넣기</a:t>
            </a:r>
            <a:r>
              <a:rPr lang="en-US" altLang="ko-KR" dirty="0"/>
              <a:t>(Student</a:t>
            </a:r>
            <a:r>
              <a:rPr lang="ko-KR" altLang="en-US" dirty="0"/>
              <a:t>도 해보기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</a:t>
            </a:r>
            <a:r>
              <a:rPr lang="en-US" altLang="ko-KR" dirty="0"/>
              <a:t>UTF-8 </a:t>
            </a:r>
            <a:r>
              <a:rPr lang="ko-KR" altLang="en-US" dirty="0"/>
              <a:t>인코딩이 자동으로 추가되게 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282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1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grade;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studentNum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Student() {</a:t>
            </a:r>
          </a:p>
          <a:p>
            <a:endParaRPr lang="en-US" altLang="ko-KR" sz="1100" b="1" dirty="0"/>
          </a:p>
          <a:p>
            <a:r>
              <a:rPr lang="en-US" altLang="ko-KR" sz="1100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&lt;jsp:useBean id=</a:t>
            </a:r>
            <a:r>
              <a:rPr lang="en-US" altLang="ko-KR" sz="2000" i="1"/>
              <a:t>"student" class="com.javalec.ex.Student" scope="page" /&gt;</a:t>
            </a:r>
            <a:endParaRPr lang="ko-KR" altLang="en-US" sz="2000"/>
          </a:p>
        </p:txBody>
      </p:sp>
      <p:cxnSp>
        <p:nvCxnSpPr>
          <p:cNvPr id="13" name="직선 연결선 12"/>
          <p:cNvCxnSpPr/>
          <p:nvPr/>
        </p:nvCxnSpPr>
        <p:spPr>
          <a:xfrm>
            <a:off x="4644584" y="3072002"/>
            <a:ext cx="352602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076340" y="3072002"/>
            <a:ext cx="14366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249264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78948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141069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6208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89976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61597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740960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6225545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6225545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781711"/>
            <a:ext cx="4061114" cy="183572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660269" y="1781711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514200" imgH="5028480" progId="Photoshop.Image.13">
                  <p:embed/>
                </p:oleObj>
              </mc:Choice>
              <mc:Fallback>
                <p:oleObj name="Image" r:id="rId3" imgW="6514200" imgH="502848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269" y="1781711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3652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69232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514200" imgH="5028480" progId="Photoshop.Image.13">
                  <p:embed/>
                </p:oleObj>
              </mc:Choice>
              <mc:Fallback>
                <p:oleObj name="Image" r:id="rId2" imgW="6514200" imgH="502848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69232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6155061" y="1769232"/>
          <a:ext cx="4422795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476040" imgH="5028480" progId="Photoshop.Image.13">
                  <p:embed/>
                </p:oleObj>
              </mc:Choice>
              <mc:Fallback>
                <p:oleObj name="Image" r:id="rId4" imgW="6476040" imgH="50284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5061" y="1769232"/>
                        <a:ext cx="4422795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583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677008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514200" imgH="4990320" progId="Photoshop.Image.13">
                  <p:embed/>
                </p:oleObj>
              </mc:Choice>
              <mc:Fallback>
                <p:oleObj name="Image" r:id="rId2" imgW="6514200" imgH="49903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935572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14200" imgH="4990320" progId="Photoshop.Image.13">
                  <p:embed/>
                </p:oleObj>
              </mc:Choice>
              <mc:Fallback>
                <p:oleObj name="Image" r:id="rId4" imgW="6514200" imgH="49903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572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29267" y="3119702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9267" y="3497016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48059" y="3082157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7326" y="3465186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6356B-BC86-4C7D-BB1C-78B6D2F16C68}"/>
              </a:ext>
            </a:extLst>
          </p:cNvPr>
          <p:cNvSpPr/>
          <p:nvPr/>
        </p:nvSpPr>
        <p:spPr>
          <a:xfrm>
            <a:off x="6882306" y="5216183"/>
            <a:ext cx="2785640" cy="6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관리계정 비밀번호 입력</a:t>
            </a:r>
            <a:endParaRPr lang="en-US" altLang="ko-KR" dirty="0"/>
          </a:p>
          <a:p>
            <a:pPr algn="ctr"/>
            <a:r>
              <a:rPr lang="ko-KR" altLang="en-US" dirty="0"/>
              <a:t>반드시 메모할 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9E25A4-60FF-4A5E-A026-B5473D40066D}"/>
              </a:ext>
            </a:extLst>
          </p:cNvPr>
          <p:cNvSpPr/>
          <p:nvPr/>
        </p:nvSpPr>
        <p:spPr>
          <a:xfrm>
            <a:off x="5954953" y="1315872"/>
            <a:ext cx="5640724" cy="37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오라클에서는 </a:t>
            </a:r>
            <a:r>
              <a:rPr lang="en-US" altLang="ko-KR" dirty="0"/>
              <a:t>sys, system</a:t>
            </a:r>
            <a:r>
              <a:rPr lang="ko-KR" altLang="en-US" dirty="0"/>
              <a:t>이라는 관리자 </a:t>
            </a:r>
            <a:r>
              <a:rPr lang="ko-KR" altLang="en-US" dirty="0" err="1"/>
              <a:t>게정을</a:t>
            </a:r>
            <a:r>
              <a:rPr lang="ko-KR" altLang="en-US" dirty="0"/>
              <a:t> 제공함</a:t>
            </a:r>
          </a:p>
        </p:txBody>
      </p:sp>
    </p:spTree>
    <p:extLst>
      <p:ext uri="{BB962C8B-B14F-4D97-AF65-F5344CB8AC3E}">
        <p14:creationId xmlns:p14="http://schemas.microsoft.com/office/powerpoint/2010/main" val="29307451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92522"/>
          <a:ext cx="4396772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437880" imgH="4990320" progId="Photoshop.Image.13">
                  <p:embed/>
                </p:oleObj>
              </mc:Choice>
              <mc:Fallback>
                <p:oleObj name="Image" r:id="rId2" imgW="6437880" imgH="499032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008" y="1792522"/>
                        <a:ext cx="4396772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6015404" y="1792522"/>
          <a:ext cx="4500863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90160" imgH="5028480" progId="Photoshop.Image.13">
                  <p:embed/>
                </p:oleObj>
              </mc:Choice>
              <mc:Fallback>
                <p:oleObj name="Image" r:id="rId4" imgW="6590160" imgH="5028480" progId="Photoshop.Image.13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404" y="1792522"/>
                        <a:ext cx="4500863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97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무료 툴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5" y="2630511"/>
            <a:ext cx="5445274" cy="32593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74833" y="3154000"/>
            <a:ext cx="1613647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7506" y="4447322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44" y="2630511"/>
            <a:ext cx="5005828" cy="32552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45044" y="4303886"/>
            <a:ext cx="2842918" cy="505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5044" y="4809389"/>
            <a:ext cx="2842918" cy="501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관리자 계정 로그인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3959" y="2304347"/>
            <a:ext cx="4376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생성 및 권한 설정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비밀번호 </a:t>
            </a:r>
            <a:r>
              <a:rPr lang="en-US" altLang="ko-KR" sz="1100" dirty="0">
                <a:latin typeface="+mn-ea"/>
              </a:rPr>
              <a:t>: tiger)</a:t>
            </a:r>
          </a:p>
          <a:p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576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0" y="2630511"/>
            <a:ext cx="4956163" cy="321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</a:t>
            </a:r>
            <a:r>
              <a:rPr lang="ko-KR" altLang="en-US" sz="1100" dirty="0" err="1">
                <a:latin typeface="+mn-ea"/>
              </a:rPr>
              <a:t>무료툴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0120" y="4413201"/>
            <a:ext cx="1957904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0120" y="3952323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로그인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6880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246685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980208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자료형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6284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969179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사이즈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BEC3D398-DEBA-4193-8BC7-9892BC52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3" r="23953"/>
          <a:stretch/>
        </p:blipFill>
        <p:spPr>
          <a:xfrm>
            <a:off x="7476565" y="5052443"/>
            <a:ext cx="4454658" cy="16783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우리는 </a:t>
            </a:r>
            <a:r>
              <a:rPr lang="en-US" altLang="ko-KR" sz="1100" dirty="0">
                <a:latin typeface="+mn-ea"/>
              </a:rPr>
              <a:t>Oracle</a:t>
            </a:r>
            <a:r>
              <a:rPr lang="ko-KR" altLang="en-US" sz="1100" dirty="0">
                <a:latin typeface="+mn-ea"/>
              </a:rPr>
              <a:t>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사용하므로</a:t>
            </a:r>
            <a:r>
              <a:rPr lang="en-US" altLang="ko-KR" sz="1100" dirty="0">
                <a:latin typeface="+mn-ea"/>
              </a:rPr>
              <a:t>, Oracle</a:t>
            </a:r>
            <a:r>
              <a:rPr lang="ko-KR" altLang="en-US" sz="1100" dirty="0">
                <a:latin typeface="+mn-ea"/>
              </a:rPr>
              <a:t>용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사용하며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이것은 </a:t>
            </a:r>
            <a:r>
              <a:rPr lang="ko-KR" altLang="en-US" sz="1100" dirty="0" err="1">
                <a:latin typeface="+mn-ea"/>
              </a:rPr>
              <a:t>오라클을</a:t>
            </a:r>
            <a:r>
              <a:rPr lang="ko-KR" altLang="en-US" sz="1100" dirty="0">
                <a:latin typeface="+mn-ea"/>
              </a:rPr>
              <a:t> 설치하면 자동으로 설치 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이클립스에서 해당 클래스 파일을 복사하면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각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db</a:t>
            </a:r>
            <a:r>
              <a:rPr lang="ko-KR" altLang="en-US" sz="1100" dirty="0">
                <a:latin typeface="+mn-ea"/>
              </a:rPr>
              <a:t>별로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제공하고 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mysql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역시 제공된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쓴 것입니다</a:t>
            </a:r>
            <a:r>
              <a:rPr lang="en-US" altLang="ko-KR" sz="1100" dirty="0">
                <a:latin typeface="+mn-ea"/>
              </a:rPr>
              <a:t>.)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92164" y="235392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209231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드라이버를 사용하기 위한 </a:t>
            </a:r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164" y="2384531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이클립스</a:t>
            </a:r>
            <a:r>
              <a:rPr lang="ko-KR" altLang="en-US" sz="1100" dirty="0">
                <a:latin typeface="+mn-ea"/>
              </a:rPr>
              <a:t> 설정되어 있는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C:\Program Files\Java\jdk1.8.0_211\</a:t>
            </a:r>
            <a:r>
              <a:rPr lang="en-US" altLang="ko-KR" sz="1100" dirty="0" err="1">
                <a:latin typeface="+mn-ea"/>
              </a:rPr>
              <a:t>jre</a:t>
            </a:r>
            <a:r>
              <a:rPr lang="en-US" altLang="ko-KR" sz="1100" dirty="0">
                <a:latin typeface="+mn-ea"/>
              </a:rPr>
              <a:t>\lib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164" y="5113205"/>
            <a:ext cx="658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JDBC 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C:\oraclexe\app\oracle\product\11.2.0\server\jdbc\lib\ojdbc6_g.jar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3" y="5374815"/>
            <a:ext cx="3454977" cy="116897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3146612" y="5760577"/>
            <a:ext cx="4930588" cy="59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1141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18432" y="5998298"/>
            <a:ext cx="2680449" cy="127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6419740" y="13854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8170517" y="138545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10360857" y="153509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7592291" y="314494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7647709" y="760205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9712036" y="314494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9672295" y="760205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87205A6A-F7EB-43FD-8A77-23801CC3E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93" r="32537"/>
          <a:stretch/>
        </p:blipFill>
        <p:spPr>
          <a:xfrm>
            <a:off x="7220689" y="2451504"/>
            <a:ext cx="3555728" cy="18459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919263-6FF7-4879-AF2F-E9175ABEA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" t="830" r="11565" b="47383"/>
          <a:stretch/>
        </p:blipFill>
        <p:spPr>
          <a:xfrm>
            <a:off x="997475" y="2676744"/>
            <a:ext cx="5571003" cy="20507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6391958" y="3549515"/>
            <a:ext cx="1685242" cy="35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EDA1A8-6178-4CB8-A70F-1D494ACBE15B}"/>
              </a:ext>
            </a:extLst>
          </p:cNvPr>
          <p:cNvSpPr txBox="1"/>
          <p:nvPr/>
        </p:nvSpPr>
        <p:spPr>
          <a:xfrm>
            <a:off x="884544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붙여넣기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53628-6AED-4DF7-8C6B-9963E20ECEB2}"/>
              </a:ext>
            </a:extLst>
          </p:cNvPr>
          <p:cNvSpPr/>
          <p:nvPr/>
        </p:nvSpPr>
        <p:spPr>
          <a:xfrm>
            <a:off x="10319292" y="5305540"/>
            <a:ext cx="325076" cy="23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67F7C-1073-4DBD-8D01-797085E6C1AF}"/>
              </a:ext>
            </a:extLst>
          </p:cNvPr>
          <p:cNvSpPr txBox="1"/>
          <p:nvPr/>
        </p:nvSpPr>
        <p:spPr>
          <a:xfrm>
            <a:off x="10062415" y="5037921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외부 라이브러리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26932AF3-43FD-4E31-8FB2-52228B4B2D5D}"/>
              </a:ext>
            </a:extLst>
          </p:cNvPr>
          <p:cNvSpPr/>
          <p:nvPr/>
        </p:nvSpPr>
        <p:spPr>
          <a:xfrm>
            <a:off x="8228385" y="4073481"/>
            <a:ext cx="2951018" cy="1095245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JDBC </a:t>
            </a:r>
            <a:r>
              <a:rPr lang="ko-KR" altLang="en-US" sz="1400" dirty="0"/>
              <a:t>사전 세팅 완료</a:t>
            </a:r>
          </a:p>
        </p:txBody>
      </p:sp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2721</TotalTime>
  <Words>6350</Words>
  <Application>Microsoft Office PowerPoint</Application>
  <PresentationFormat>와이드스크린</PresentationFormat>
  <Paragraphs>904</Paragraphs>
  <Slides>119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5" baseType="lpstr">
      <vt:lpstr>Apple SD Gothic Neo</vt:lpstr>
      <vt:lpstr>맑은 고딕</vt:lpstr>
      <vt:lpstr>Arial</vt:lpstr>
      <vt:lpstr>Gill Sans MT</vt:lpstr>
      <vt:lpstr>갤러리</vt:lpstr>
      <vt:lpstr>Image</vt:lpstr>
      <vt:lpstr>Jsp 기초 다지기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 없이 톰캣 이용해보기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연습해보기</vt:lpstr>
      <vt:lpstr>Jsp 파일 생성시 인코딩 변경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*참고* 연습용 계정 생성(scott, hr)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8147</cp:lastModifiedBy>
  <cp:revision>155</cp:revision>
  <dcterms:created xsi:type="dcterms:W3CDTF">2020-09-13T20:36:10Z</dcterms:created>
  <dcterms:modified xsi:type="dcterms:W3CDTF">2021-07-18T22:02:18Z</dcterms:modified>
</cp:coreProperties>
</file>